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17903AF-360B-4A8F-AC8C-B5661952E461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F7A06C3-5B57-4168-94DC-66FD65A8029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AAC851F-6D04-4CC2-9F62-1D175DF18B3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2C917A5-AB78-4E69-9958-8C573F07394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1145ECB-062B-45FB-9812-F75166664AA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F082BF2-5B3A-4348-BC73-D383487C657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66DF256-E734-4BF2-AE72-D89442EF6F9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112E0B2-63CE-4F8C-9699-D745D0772FE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948CB2F-2C04-49F7-981E-06CD45D23DA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0460DFB-A648-4AB5-865B-DAD3C8437DD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7A40638-69CB-4CAA-9A53-5ED21E09792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43480BB-B09A-4B71-BBFB-934B15DB118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833040" y="3051360"/>
            <a:ext cx="6665400" cy="83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6562"/>
              </a:lnSpc>
              <a:tabLst>
                <a:tab algn="l" pos="0"/>
              </a:tabLst>
            </a:pPr>
            <a:r>
              <a:rPr b="1" lang="en-US" sz="5250" spc="-1" strike="noStrike">
                <a:solidFill>
                  <a:srgbClr val="00002e"/>
                </a:solidFill>
                <a:latin typeface="Nunito"/>
                <a:ea typeface="Nunito"/>
              </a:rPr>
              <a:t>KEYLOGGER</a:t>
            </a:r>
            <a:endParaRPr b="0" lang="en-IN" sz="525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33040" y="4217760"/>
            <a:ext cx="747684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Presented By: T S MAHESH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833040" y="4822920"/>
            <a:ext cx="747684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College Name : Aalim Muhammed Salegh College of Engineering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2799720" y="556200"/>
            <a:ext cx="691488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4969"/>
              </a:lnSpc>
              <a:tabLst>
                <a:tab algn="l" pos="0"/>
              </a:tabLst>
            </a:pPr>
            <a:r>
              <a:rPr b="1" lang="en-US" sz="3980" spc="-1" strike="noStrike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b="0" lang="en-IN" sz="3980" spc="-1" strike="noStrike">
              <a:latin typeface="Arial"/>
            </a:endParaRPr>
          </a:p>
        </p:txBody>
      </p:sp>
      <p:pic>
        <p:nvPicPr>
          <p:cNvPr id="134" name="Image 1" descr="preencoded.png"/>
          <p:cNvPicPr/>
          <p:nvPr/>
        </p:nvPicPr>
        <p:blipFill>
          <a:blip r:embed="rId2"/>
          <a:stretch/>
        </p:blipFill>
        <p:spPr>
          <a:xfrm>
            <a:off x="4312440" y="1591200"/>
            <a:ext cx="1489320" cy="148644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4981680" y="2325240"/>
            <a:ext cx="15084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004440" y="1954800"/>
            <a:ext cx="329220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04440" y="2391480"/>
            <a:ext cx="4565880" cy="3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38" name="CustomShape 6"/>
          <p:cNvSpPr/>
          <p:nvPr/>
        </p:nvSpPr>
        <p:spPr>
          <a:xfrm>
            <a:off x="5852880" y="3092040"/>
            <a:ext cx="5926320" cy="1188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Image 2" descr="preencoded.png"/>
          <p:cNvPicPr/>
          <p:nvPr/>
        </p:nvPicPr>
        <p:blipFill>
          <a:blip r:embed="rId3"/>
          <a:stretch/>
        </p:blipFill>
        <p:spPr>
          <a:xfrm>
            <a:off x="3567240" y="3128760"/>
            <a:ext cx="2979360" cy="1486440"/>
          </a:xfrm>
          <a:prstGeom prst="rect">
            <a:avLst/>
          </a:prstGeom>
          <a:ln>
            <a:noFill/>
          </a:ln>
        </p:spPr>
      </p:pic>
      <p:sp>
        <p:nvSpPr>
          <p:cNvPr id="140" name="CustomShape 7"/>
          <p:cNvSpPr/>
          <p:nvPr/>
        </p:nvSpPr>
        <p:spPr>
          <a:xfrm>
            <a:off x="4981680" y="3670200"/>
            <a:ext cx="15084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6749280" y="3492360"/>
            <a:ext cx="277596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2" name="CustomShape 9"/>
          <p:cNvSpPr/>
          <p:nvPr/>
        </p:nvSpPr>
        <p:spPr>
          <a:xfrm>
            <a:off x="6749280" y="3929040"/>
            <a:ext cx="4271760" cy="3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6597720" y="4629600"/>
            <a:ext cx="5181480" cy="1188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Image 3" descr="preencoded.png"/>
          <p:cNvPicPr/>
          <p:nvPr/>
        </p:nvPicPr>
        <p:blipFill>
          <a:blip r:embed="rId4"/>
          <a:stretch/>
        </p:blipFill>
        <p:spPr>
          <a:xfrm>
            <a:off x="2822400" y="4666320"/>
            <a:ext cx="4469400" cy="1486440"/>
          </a:xfrm>
          <a:prstGeom prst="rect">
            <a:avLst/>
          </a:prstGeom>
          <a:ln>
            <a:noFill/>
          </a:ln>
        </p:spPr>
      </p:pic>
      <p:sp>
        <p:nvSpPr>
          <p:cNvPr id="145" name="CustomShape 11"/>
          <p:cNvSpPr/>
          <p:nvPr/>
        </p:nvSpPr>
        <p:spPr>
          <a:xfrm>
            <a:off x="4981680" y="5207760"/>
            <a:ext cx="15084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6" name="CustomShape 12"/>
          <p:cNvSpPr/>
          <p:nvPr/>
        </p:nvSpPr>
        <p:spPr>
          <a:xfrm>
            <a:off x="7494480" y="4868280"/>
            <a:ext cx="252432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7" name="CustomShape 13"/>
          <p:cNvSpPr/>
          <p:nvPr/>
        </p:nvSpPr>
        <p:spPr>
          <a:xfrm>
            <a:off x="7494480" y="5304960"/>
            <a:ext cx="41335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48" name="CustomShape 14"/>
          <p:cNvSpPr/>
          <p:nvPr/>
        </p:nvSpPr>
        <p:spPr>
          <a:xfrm>
            <a:off x="2799720" y="6380640"/>
            <a:ext cx="9029880" cy="12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b="0" lang="en-IN" sz="15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833040" y="3051360"/>
            <a:ext cx="6665400" cy="83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6562"/>
              </a:lnSpc>
              <a:tabLst>
                <a:tab algn="l" pos="0"/>
              </a:tabLst>
            </a:pPr>
            <a:r>
              <a:rPr b="1" lang="en-US" sz="5250" spc="-1" strike="noStrike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b="0" lang="en-IN" sz="525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833040" y="4217760"/>
            <a:ext cx="747684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We appreciate your time and attention.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833040" y="4822920"/>
            <a:ext cx="747684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Thank you for considering our presentation.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277668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348280" y="3797640"/>
            <a:ext cx="55544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348280" y="4825440"/>
            <a:ext cx="3162240" cy="280620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2593440" y="5070240"/>
            <a:ext cx="26722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593440" y="5550840"/>
            <a:ext cx="2672280" cy="10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733720" y="4825440"/>
            <a:ext cx="3162240" cy="287820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7"/>
          <p:cNvSpPr/>
          <p:nvPr/>
        </p:nvSpPr>
        <p:spPr>
          <a:xfrm>
            <a:off x="5978520" y="5070240"/>
            <a:ext cx="26722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978520" y="5550840"/>
            <a:ext cx="2672280" cy="10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118800" y="4825440"/>
            <a:ext cx="3162240" cy="295020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10"/>
          <p:cNvSpPr/>
          <p:nvPr/>
        </p:nvSpPr>
        <p:spPr>
          <a:xfrm>
            <a:off x="9363960" y="5070240"/>
            <a:ext cx="267228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363960" y="5897880"/>
            <a:ext cx="2672280" cy="10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833040" y="2712600"/>
            <a:ext cx="55544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33040" y="3740040"/>
            <a:ext cx="7476840" cy="177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" name="Image 1" descr="preencoded.png"/>
          <p:cNvPicPr/>
          <p:nvPr/>
        </p:nvPicPr>
        <p:blipFill>
          <a:blip r:embed="rId2"/>
          <a:stretch/>
        </p:blipFill>
        <p:spPr>
          <a:xfrm>
            <a:off x="10972800" y="0"/>
            <a:ext cx="3656880" cy="822888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3040" y="925560"/>
            <a:ext cx="55544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152720" y="1953000"/>
            <a:ext cx="27000" cy="535032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4"/>
          <p:cNvSpPr/>
          <p:nvPr/>
        </p:nvSpPr>
        <p:spPr>
          <a:xfrm>
            <a:off x="1416600" y="2362680"/>
            <a:ext cx="776880" cy="2700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5"/>
          <p:cNvSpPr/>
          <p:nvPr/>
        </p:nvSpPr>
        <p:spPr>
          <a:xfrm>
            <a:off x="916560" y="2126520"/>
            <a:ext cx="499320" cy="49932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6"/>
          <p:cNvSpPr/>
          <p:nvPr/>
        </p:nvSpPr>
        <p:spPr>
          <a:xfrm>
            <a:off x="1066320" y="2168280"/>
            <a:ext cx="199440" cy="4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388600" y="2175120"/>
            <a:ext cx="590004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2388600" y="2655720"/>
            <a:ext cx="77504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1416600" y="4220640"/>
            <a:ext cx="776880" cy="2700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0"/>
          <p:cNvSpPr/>
          <p:nvPr/>
        </p:nvSpPr>
        <p:spPr>
          <a:xfrm>
            <a:off x="916560" y="3984480"/>
            <a:ext cx="499320" cy="49932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1"/>
          <p:cNvSpPr/>
          <p:nvPr/>
        </p:nvSpPr>
        <p:spPr>
          <a:xfrm>
            <a:off x="1066320" y="4026240"/>
            <a:ext cx="199440" cy="4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2388600" y="4033080"/>
            <a:ext cx="29980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2388600" y="4513320"/>
            <a:ext cx="77504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1416600" y="6078240"/>
            <a:ext cx="776880" cy="2700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15"/>
          <p:cNvSpPr/>
          <p:nvPr/>
        </p:nvSpPr>
        <p:spPr>
          <a:xfrm>
            <a:off x="916560" y="5842080"/>
            <a:ext cx="499320" cy="49932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16"/>
          <p:cNvSpPr/>
          <p:nvPr/>
        </p:nvSpPr>
        <p:spPr>
          <a:xfrm>
            <a:off x="1066320" y="5883840"/>
            <a:ext cx="199440" cy="4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2388600" y="5890680"/>
            <a:ext cx="33681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2388600" y="6371280"/>
            <a:ext cx="77504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33040" y="2418120"/>
            <a:ext cx="7476840" cy="13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19640" y="4502880"/>
            <a:ext cx="74768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92000" y="5913720"/>
            <a:ext cx="74768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3656880" cy="822888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4490640" y="934920"/>
            <a:ext cx="802728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b="0" lang="en-IN" sz="4380" spc="-1" strike="noStrike"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3"/>
          <a:stretch/>
        </p:blipFill>
        <p:spPr>
          <a:xfrm>
            <a:off x="4490640" y="1962360"/>
            <a:ext cx="1110240" cy="177660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934960" y="2184480"/>
            <a:ext cx="30927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5934960" y="2665080"/>
            <a:ext cx="78613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4"/>
          <a:stretch/>
        </p:blipFill>
        <p:spPr>
          <a:xfrm>
            <a:off x="4490640" y="3740040"/>
            <a:ext cx="1110240" cy="177660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5934960" y="3962160"/>
            <a:ext cx="27766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934960" y="4442400"/>
            <a:ext cx="786132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4" name="Image 4" descr="preencoded.png"/>
          <p:cNvPicPr/>
          <p:nvPr/>
        </p:nvPicPr>
        <p:blipFill>
          <a:blip r:embed="rId5"/>
          <a:stretch/>
        </p:blipFill>
        <p:spPr>
          <a:xfrm>
            <a:off x="4490640" y="5517360"/>
            <a:ext cx="1110240" cy="1776600"/>
          </a:xfrm>
          <a:prstGeom prst="rect">
            <a:avLst/>
          </a:prstGeom>
          <a:ln>
            <a:noFill/>
          </a:ln>
        </p:spPr>
      </p:pic>
      <p:sp>
        <p:nvSpPr>
          <p:cNvPr id="105" name="CustomShape 7"/>
          <p:cNvSpPr/>
          <p:nvPr/>
        </p:nvSpPr>
        <p:spPr>
          <a:xfrm>
            <a:off x="5934960" y="5739480"/>
            <a:ext cx="29710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5934960" y="6220080"/>
            <a:ext cx="786132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2348280" y="1003320"/>
            <a:ext cx="691992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348280" y="2230920"/>
            <a:ext cx="4695120" cy="14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2"/>
          <a:stretch/>
        </p:blipFill>
        <p:spPr>
          <a:xfrm>
            <a:off x="7593840" y="2280600"/>
            <a:ext cx="4695120" cy="469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2348280" y="1815480"/>
            <a:ext cx="55544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348280" y="3183480"/>
            <a:ext cx="388080" cy="38808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4"/>
          <p:cNvSpPr/>
          <p:nvPr/>
        </p:nvSpPr>
        <p:spPr>
          <a:xfrm>
            <a:off x="2959200" y="3204000"/>
            <a:ext cx="36694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959200" y="3684600"/>
            <a:ext cx="4244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7426440" y="3183480"/>
            <a:ext cx="388080" cy="38808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7"/>
          <p:cNvSpPr/>
          <p:nvPr/>
        </p:nvSpPr>
        <p:spPr>
          <a:xfrm>
            <a:off x="8037360" y="3204000"/>
            <a:ext cx="421092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8037360" y="3684600"/>
            <a:ext cx="4244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2348280" y="4846680"/>
            <a:ext cx="388080" cy="38808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0"/>
          <p:cNvSpPr/>
          <p:nvPr/>
        </p:nvSpPr>
        <p:spPr>
          <a:xfrm>
            <a:off x="2959200" y="4867560"/>
            <a:ext cx="410760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2959200" y="5347800"/>
            <a:ext cx="4244040" cy="70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7426440" y="4846680"/>
            <a:ext cx="388080" cy="38808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3"/>
          <p:cNvSpPr/>
          <p:nvPr/>
        </p:nvSpPr>
        <p:spPr>
          <a:xfrm>
            <a:off x="8037360" y="4867560"/>
            <a:ext cx="382212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8037360" y="5347800"/>
            <a:ext cx="4244040" cy="10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"/>
          <p:cNvSpPr/>
          <p:nvPr/>
        </p:nvSpPr>
        <p:spPr>
          <a:xfrm>
            <a:off x="2348280" y="3767760"/>
            <a:ext cx="55544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0" y="-42840"/>
            <a:ext cx="14713200" cy="827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LibreOffice/6.4.7.2$Linux_X86_64 LibreOffice_project/40$Build-2</Applicat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2024-04-01T07:11:25Z</dcterms:created>
  <dc:creator>PptxGenJS</dc:creator>
  <dc:description/>
  <dc:language>en-IN</dc:language>
  <cp:lastModifiedBy/>
  <dcterms:modified xsi:type="dcterms:W3CDTF">2024-04-02T10:22:38Z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